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61" d="100"/>
          <a:sy n="61" d="100"/>
        </p:scale>
        <p:origin x="123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4041-EBFE-4871-BE81-E76AF25E6219}" type="datetimeFigureOut">
              <a:rPr lang="ja-JP" altLang="en-US"/>
              <a:pPr>
                <a:defRPr/>
              </a:pPr>
              <a:t>2022/6/2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43A3-99A9-4148-BB4B-609E3F0CB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B70C-D4DB-41DC-93DA-8D2B69055C9A}" type="datetimeFigureOut">
              <a:rPr lang="ja-JP" altLang="en-US"/>
              <a:pPr>
                <a:defRPr/>
              </a:pPr>
              <a:t>2022/6/2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EC00-E791-484E-9CFD-DB397AE0A4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8647-4B46-4488-B2A0-A56386732AA6}" type="datetimeFigureOut">
              <a:rPr lang="ja-JP" altLang="en-US"/>
              <a:pPr>
                <a:defRPr/>
              </a:pPr>
              <a:t>2022/6/2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BBC4-3EB7-4D22-A9B0-F26EA12F1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2022/6/2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974-8041-462A-96F6-3B70E2923C17}" type="datetimeFigureOut">
              <a:rPr lang="ja-JP" altLang="en-US"/>
              <a:pPr>
                <a:defRPr/>
              </a:pPr>
              <a:t>2022/6/2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EA28C-FDFA-4589-B006-0AB3A98627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C330-D7E5-488D-BEA7-D98E22E57831}" type="datetimeFigureOut">
              <a:rPr lang="ja-JP" altLang="en-US"/>
              <a:pPr>
                <a:defRPr/>
              </a:pPr>
              <a:t>2022/6/2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2DF4-CAD0-45E8-BE11-F5D2CA0C5A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F82A-FD7D-43DB-A662-73B2E9A6EFEA}" type="datetimeFigureOut">
              <a:rPr lang="ja-JP" altLang="en-US"/>
              <a:pPr>
                <a:defRPr/>
              </a:pPr>
              <a:t>2022/6/2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2FDF-6B71-47C7-95C5-C44AF67ACB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196B-88CD-4661-85DA-96DAF1429954}" type="datetimeFigureOut">
              <a:rPr lang="ja-JP" altLang="en-US"/>
              <a:pPr>
                <a:defRPr/>
              </a:pPr>
              <a:t>2022/6/2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5FF-86F6-409A-848A-FDBC0F554C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9C87-9373-41AD-892B-285EC1B096A2}" type="datetimeFigureOut">
              <a:rPr lang="ja-JP" altLang="en-US"/>
              <a:pPr>
                <a:defRPr/>
              </a:pPr>
              <a:t>2022/6/2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709C-0964-454E-A5C3-0CD53CFF4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DAF0-3B16-48EB-BF44-1A1B885221FF}" type="datetimeFigureOut">
              <a:rPr lang="ja-JP" altLang="en-US"/>
              <a:pPr>
                <a:defRPr/>
              </a:pPr>
              <a:t>2022/6/2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559A-C625-49EF-92D8-D0251C2169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382E-131D-401B-993B-A6F2E027EA89}" type="datetimeFigureOut">
              <a:rPr lang="ja-JP" altLang="en-US"/>
              <a:pPr>
                <a:defRPr/>
              </a:pPr>
              <a:t>2022/6/2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7C40-3BB4-4BE7-9846-596E378832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2022/6/2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556671" y="480688"/>
            <a:ext cx="82638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［商品名：ﾏｼﾞｯｷﾘﾝ　間仕切りマジックファイル］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076056" y="4365104"/>
            <a:ext cx="3666679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Ｗ２１９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Ｈ３１０㎜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0C/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白＋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ja-JP" altLang="en-US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適量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145681" y="3356992"/>
            <a:ext cx="4674791" cy="92333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</a:p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完全自動生産により</a:t>
            </a:r>
            <a:r>
              <a:rPr lang="ja-JP" altLang="en-US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短納期・低価格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を実現。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加工精度の向上により</a:t>
            </a:r>
            <a:r>
              <a:rPr lang="ja-JP" altLang="en-US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ギミックに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も対応。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073673" y="1196752"/>
            <a:ext cx="4890815" cy="2031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①仕切りがあることで</a:t>
            </a:r>
            <a:r>
              <a:rPr lang="en-US" altLang="ja-JP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種類の書類を分けて保存可能</a:t>
            </a:r>
            <a:endParaRPr lang="en-US" altLang="ja-JP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②複数のシートの組み合わせと印刷表現により書類の有無で</a:t>
            </a:r>
            <a:r>
              <a:rPr lang="ja-JP" altLang="en-US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絵柄の変化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を表現可能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度楽しめるマジックファイル仕様にも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③自社開発の自動溶着機で</a:t>
            </a:r>
            <a:r>
              <a:rPr lang="ja-JP" altLang="en-US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大量生産に対応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33755"/>
            <a:ext cx="3620621" cy="3315726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30297"/>
            <a:ext cx="1440160" cy="189638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541</TotalTime>
  <Words>148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大山 真穂</cp:lastModifiedBy>
  <cp:revision>74</cp:revision>
  <dcterms:created xsi:type="dcterms:W3CDTF">2013-04-02T06:14:51Z</dcterms:created>
  <dcterms:modified xsi:type="dcterms:W3CDTF">2022-06-02T10:11:54Z</dcterms:modified>
</cp:coreProperties>
</file>